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7" r:id="rId2"/>
    <p:sldId id="256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011" autoAdjust="0"/>
  </p:normalViewPr>
  <p:slideViewPr>
    <p:cSldViewPr>
      <p:cViewPr>
        <p:scale>
          <a:sx n="80" d="100"/>
          <a:sy n="80" d="100"/>
        </p:scale>
        <p:origin x="-108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29927-E108-4384-95F5-B15DF3A2A271}" type="datetimeFigureOut">
              <a:rPr lang="en-US" smtClean="0"/>
              <a:pPr/>
              <a:t>05-Jul-20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C80A5-5E82-44BE-BBCC-F9FB1E4819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0EA7-CE47-4BFC-B673-88EB2D62BC29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56155-5C1A-42C8-86BE-E019A00F9D1A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08024-518E-4F23-A667-6DEF98652521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DBDDA-D6C6-48FA-AEC5-E27F94010174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6D7F-C806-42B9-85FD-FBEEDA60EECE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F4B32-DF3C-41FD-9D5B-85CAEA304C46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E919-D8FF-45C3-84EF-573BD49390BD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A343-E903-4201-95D1-B23459ED69E2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3A54-FC96-48C6-A900-985830D5E457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7F319-B9EA-4DDB-B0CC-2A9D7F2AAAD4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1BA84-BDBA-408E-8E27-B4C78C9225C1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7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5F261-99ED-4324-A0DC-9A828B2E5216}" type="datetime1">
              <a:rPr lang="en-US" smtClean="0"/>
              <a:pPr/>
              <a:t>05-Jul-20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@www.healapp.in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2C6E7-0C58-4215-B040-773C968D64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8601"/>
            <a:ext cx="86106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@www.healapp.in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3048000"/>
            <a:ext cx="9144000" cy="1828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/>
              <a:t>DOCTOR’S </a:t>
            </a:r>
          </a:p>
          <a:p>
            <a:pPr algn="ctr"/>
            <a:r>
              <a:rPr lang="en-US" sz="3200" smtClean="0"/>
              <a:t>HEALTH </a:t>
            </a:r>
            <a:r>
              <a:rPr lang="en-US" sz="3200" dirty="0" smtClean="0"/>
              <a:t>CARE APPLICATION</a:t>
            </a:r>
            <a:endParaRPr lang="en-US" sz="3200" dirty="0"/>
          </a:p>
        </p:txBody>
      </p:sp>
      <p:pic>
        <p:nvPicPr>
          <p:cNvPr id="2050" name="Picture 2" descr="C:\Users\SUMIT\Desktop\HEALAPPDETAILS\User App\V1.0\images\logo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4953000"/>
            <a:ext cx="2057400" cy="1547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769441"/>
          </a:xfrm>
        </p:spPr>
        <p:txBody>
          <a:bodyPr>
            <a:normAutofit/>
          </a:bodyPr>
          <a:lstStyle/>
          <a:p>
            <a:r>
              <a:rPr lang="en-US" dirty="0" smtClean="0"/>
              <a:t>Registration and Forgot Password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2514600"/>
            <a:ext cx="2667000" cy="381000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Click on Registration Button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@www.healapp.in</a:t>
            </a:r>
            <a:endParaRPr lang="en-US" dirty="0"/>
          </a:p>
        </p:txBody>
      </p:sp>
      <p:pic>
        <p:nvPicPr>
          <p:cNvPr id="1027" name="Picture 3" descr="C:\Users\SUMIT\Desktop\images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066800"/>
            <a:ext cx="1407015" cy="2852057"/>
          </a:xfrm>
          <a:prstGeom prst="rect">
            <a:avLst/>
          </a:prstGeom>
          <a:noFill/>
        </p:spPr>
      </p:pic>
      <p:pic>
        <p:nvPicPr>
          <p:cNvPr id="1028" name="Picture 4" descr="C:\Users\SUMIT\Desktop\images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524000"/>
            <a:ext cx="2114550" cy="4286250"/>
          </a:xfrm>
          <a:prstGeom prst="rect">
            <a:avLst/>
          </a:prstGeom>
          <a:noFill/>
        </p:spPr>
      </p:pic>
      <p:pic>
        <p:nvPicPr>
          <p:cNvPr id="1029" name="Picture 5" descr="C:\Users\SUMIT\Desktop\images\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352800"/>
            <a:ext cx="1411409" cy="2860964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3124200" y="2743200"/>
            <a:ext cx="17526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3962400" y="4876800"/>
            <a:ext cx="17526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429000" y="45720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Forgot Password Button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769441"/>
          </a:xfrm>
        </p:spPr>
        <p:txBody>
          <a:bodyPr>
            <a:normAutofit/>
          </a:bodyPr>
          <a:lstStyle/>
          <a:p>
            <a:r>
              <a:rPr lang="en-US" dirty="0" smtClean="0"/>
              <a:t>Login And Menu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3048000"/>
            <a:ext cx="2133600" cy="381000"/>
          </a:xfrm>
        </p:spPr>
        <p:txBody>
          <a:bodyPr>
            <a:normAutofit fontScale="70000" lnSpcReduction="20000"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Click on Submit 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Button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@www.healapp.in</a:t>
            </a:r>
            <a:endParaRPr lang="en-US" dirty="0"/>
          </a:p>
        </p:txBody>
      </p:sp>
      <p:pic>
        <p:nvPicPr>
          <p:cNvPr id="1028" name="Picture 4" descr="C:\Users\SUMIT\Desktop\images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1954784" cy="3962400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2362200" y="3352800"/>
            <a:ext cx="12954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791200" y="3276600"/>
            <a:ext cx="11430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SUMIT\Desktop\images\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524000"/>
            <a:ext cx="1954784" cy="3962400"/>
          </a:xfrm>
          <a:prstGeom prst="rect">
            <a:avLst/>
          </a:prstGeom>
          <a:noFill/>
        </p:spPr>
      </p:pic>
      <p:pic>
        <p:nvPicPr>
          <p:cNvPr id="3075" name="Picture 3" descr="C:\Users\SUMIT\Desktop\images\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1600200"/>
            <a:ext cx="1954784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C:\Users\SUMIT\Desktop\images\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4648200"/>
            <a:ext cx="1090168" cy="2209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769441"/>
          </a:xfrm>
        </p:spPr>
        <p:txBody>
          <a:bodyPr>
            <a:normAutofit/>
          </a:bodyPr>
          <a:lstStyle/>
          <a:p>
            <a:r>
              <a:rPr lang="en-US" dirty="0" smtClean="0"/>
              <a:t>Appointment Section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964751">
            <a:off x="1213767" y="1415913"/>
            <a:ext cx="1295400" cy="381000"/>
          </a:xfrm>
        </p:spPr>
        <p:txBody>
          <a:bodyPr>
            <a:normAutofit lnSpcReduction="10000"/>
          </a:bodyPr>
          <a:lstStyle/>
          <a:p>
            <a:r>
              <a:rPr lang="en-US" sz="1000" dirty="0" smtClean="0">
                <a:solidFill>
                  <a:schemeClr val="tx1"/>
                </a:solidFill>
              </a:rPr>
              <a:t>Click on Appointment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@www.healapp.in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2845300">
            <a:off x="1208995" y="1653935"/>
            <a:ext cx="935035" cy="38294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SUMIT\Desktop\images\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85800"/>
            <a:ext cx="1064173" cy="2157108"/>
          </a:xfrm>
          <a:prstGeom prst="rect">
            <a:avLst/>
          </a:prstGeom>
          <a:noFill/>
        </p:spPr>
      </p:pic>
      <p:pic>
        <p:nvPicPr>
          <p:cNvPr id="4099" name="Picture 3" descr="C:\Users\SUMIT\Desktop\images\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2286000"/>
            <a:ext cx="1066800" cy="2162432"/>
          </a:xfrm>
          <a:prstGeom prst="rect">
            <a:avLst/>
          </a:prstGeom>
          <a:noFill/>
        </p:spPr>
      </p:pic>
      <p:pic>
        <p:nvPicPr>
          <p:cNvPr id="4100" name="Picture 4" descr="C:\Users\SUMIT\Desktop\images\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1447800"/>
            <a:ext cx="1066800" cy="2162432"/>
          </a:xfrm>
          <a:prstGeom prst="rect">
            <a:avLst/>
          </a:prstGeom>
          <a:noFill/>
        </p:spPr>
      </p:pic>
      <p:pic>
        <p:nvPicPr>
          <p:cNvPr id="4101" name="Picture 5" descr="C:\Users\SUMIT\Desktop\images\1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838200"/>
            <a:ext cx="1066800" cy="2162433"/>
          </a:xfrm>
          <a:prstGeom prst="rect">
            <a:avLst/>
          </a:prstGeom>
          <a:noFill/>
        </p:spPr>
      </p:pic>
      <p:pic>
        <p:nvPicPr>
          <p:cNvPr id="4102" name="Picture 6" descr="C:\Users\SUMIT\Desktop\images\1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53200" y="1295400"/>
            <a:ext cx="1066800" cy="2162433"/>
          </a:xfrm>
          <a:prstGeom prst="rect">
            <a:avLst/>
          </a:prstGeom>
          <a:noFill/>
        </p:spPr>
      </p:pic>
      <p:pic>
        <p:nvPicPr>
          <p:cNvPr id="4103" name="Picture 7" descr="C:\Users\SUMIT\Desktop\images\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3962400"/>
            <a:ext cx="1066800" cy="2162432"/>
          </a:xfrm>
          <a:prstGeom prst="rect">
            <a:avLst/>
          </a:prstGeom>
          <a:noFill/>
        </p:spPr>
      </p:pic>
      <p:pic>
        <p:nvPicPr>
          <p:cNvPr id="4105" name="Picture 9" descr="C:\Users\SUMIT\Desktop\images\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10200" y="3505200"/>
            <a:ext cx="1143000" cy="2316892"/>
          </a:xfrm>
          <a:prstGeom prst="rect">
            <a:avLst/>
          </a:prstGeom>
          <a:noFill/>
        </p:spPr>
      </p:pic>
      <p:pic>
        <p:nvPicPr>
          <p:cNvPr id="4106" name="Picture 10" descr="C:\Users\SUMIT\Desktop\images\15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05600" y="4495800"/>
            <a:ext cx="1143000" cy="2316892"/>
          </a:xfrm>
          <a:prstGeom prst="rect">
            <a:avLst/>
          </a:prstGeom>
          <a:noFill/>
        </p:spPr>
      </p:pic>
      <p:pic>
        <p:nvPicPr>
          <p:cNvPr id="4107" name="Picture 11" descr="C:\Users\SUMIT\Desktop\images\16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924800" y="2362200"/>
            <a:ext cx="1052576" cy="2133600"/>
          </a:xfrm>
          <a:prstGeom prst="rect">
            <a:avLst/>
          </a:prstGeom>
          <a:noFill/>
        </p:spPr>
      </p:pic>
      <p:pic>
        <p:nvPicPr>
          <p:cNvPr id="4108" name="Picture 12" descr="C:\Users\SUMIT\Desktop\images\13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67200" y="4724400"/>
            <a:ext cx="1052576" cy="2133600"/>
          </a:xfrm>
          <a:prstGeom prst="rect">
            <a:avLst/>
          </a:prstGeom>
          <a:noFill/>
        </p:spPr>
      </p:pic>
      <p:sp>
        <p:nvSpPr>
          <p:cNvPr id="22" name="Right Arrow 21"/>
          <p:cNvSpPr/>
          <p:nvPr/>
        </p:nvSpPr>
        <p:spPr>
          <a:xfrm rot="20068404">
            <a:off x="3857415" y="994969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1589671">
            <a:off x="5762459" y="1609288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8358329">
            <a:off x="428459" y="3361886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2674852" y="4020512"/>
            <a:ext cx="2580164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1589671">
            <a:off x="5762460" y="6028888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 rot="18654324">
            <a:off x="7936671" y="4811659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 rot="19454442">
            <a:off x="2403494" y="1953805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 rot="1931961">
            <a:off x="1035670" y="6265174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3276600" y="5562600"/>
            <a:ext cx="819481" cy="40568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 rot="1873271">
            <a:off x="484441" y="6400524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Pending List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 rot="20209494">
            <a:off x="3458227" y="830441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</a:t>
            </a:r>
            <a:r>
              <a:rPr kumimoji="0" lang="en-US" sz="1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Hospital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Subtitle 2"/>
          <p:cNvSpPr txBox="1">
            <a:spLocks/>
          </p:cNvSpPr>
          <p:nvPr/>
        </p:nvSpPr>
        <p:spPr>
          <a:xfrm rot="1572084">
            <a:off x="5672180" y="1265216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</a:t>
            </a:r>
            <a:r>
              <a:rPr kumimoji="0" lang="en-US" sz="1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Patient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 rot="19202015">
            <a:off x="7044" y="3168235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Home Visit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Subtitle 2"/>
          <p:cNvSpPr txBox="1">
            <a:spLocks/>
          </p:cNvSpPr>
          <p:nvPr/>
        </p:nvSpPr>
        <p:spPr>
          <a:xfrm rot="19202015">
            <a:off x="2140645" y="1632364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On-premise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Subtitle 2"/>
          <p:cNvSpPr txBox="1">
            <a:spLocks/>
          </p:cNvSpPr>
          <p:nvPr/>
        </p:nvSpPr>
        <p:spPr>
          <a:xfrm>
            <a:off x="3200400" y="5149435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</a:t>
            </a:r>
            <a:r>
              <a:rPr kumimoji="0" lang="en-US" sz="1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Button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Subtitle 2"/>
          <p:cNvSpPr txBox="1">
            <a:spLocks/>
          </p:cNvSpPr>
          <p:nvPr/>
        </p:nvSpPr>
        <p:spPr>
          <a:xfrm>
            <a:off x="2743200" y="3886200"/>
            <a:ext cx="2050356" cy="228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Virtual Link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Subtitle 2"/>
          <p:cNvSpPr txBox="1">
            <a:spLocks/>
          </p:cNvSpPr>
          <p:nvPr/>
        </p:nvSpPr>
        <p:spPr>
          <a:xfrm rot="1873271">
            <a:off x="5361241" y="6248676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Pending List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Subtitle 2"/>
          <p:cNvSpPr txBox="1">
            <a:spLocks/>
          </p:cNvSpPr>
          <p:nvPr/>
        </p:nvSpPr>
        <p:spPr>
          <a:xfrm rot="18522999">
            <a:off x="7964727" y="5190672"/>
            <a:ext cx="987430" cy="38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Change Schedule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769441"/>
          </a:xfrm>
        </p:spPr>
        <p:txBody>
          <a:bodyPr>
            <a:normAutofit/>
          </a:bodyPr>
          <a:lstStyle/>
          <a:p>
            <a:r>
              <a:rPr lang="en-US" dirty="0" smtClean="0"/>
              <a:t>Patient Section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560960">
            <a:off x="229066" y="1782961"/>
            <a:ext cx="2133600" cy="381000"/>
          </a:xfrm>
        </p:spPr>
        <p:txBody>
          <a:bodyPr>
            <a:normAutofit/>
          </a:bodyPr>
          <a:lstStyle/>
          <a:p>
            <a:r>
              <a:rPr lang="en-US" sz="1100" dirty="0" smtClean="0">
                <a:solidFill>
                  <a:schemeClr val="tx1"/>
                </a:solidFill>
              </a:rPr>
              <a:t>Click on Patient Menu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@www.healapp.in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19689363">
            <a:off x="977729" y="1896056"/>
            <a:ext cx="12954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:\Users\SUMIT\Desktop\images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745259"/>
            <a:ext cx="1447800" cy="2934730"/>
          </a:xfrm>
          <a:prstGeom prst="rect">
            <a:avLst/>
          </a:prstGeom>
          <a:noFill/>
        </p:spPr>
      </p:pic>
      <p:pic>
        <p:nvPicPr>
          <p:cNvPr id="5123" name="Picture 3" descr="C:\Users\SUMIT\Desktop\images\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838200"/>
            <a:ext cx="1447800" cy="2934730"/>
          </a:xfrm>
          <a:prstGeom prst="rect">
            <a:avLst/>
          </a:prstGeom>
          <a:noFill/>
        </p:spPr>
      </p:pic>
      <p:pic>
        <p:nvPicPr>
          <p:cNvPr id="5124" name="Picture 4" descr="C:\Users\SUMIT\Desktop\images\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914400"/>
            <a:ext cx="1371600" cy="2780270"/>
          </a:xfrm>
          <a:prstGeom prst="rect">
            <a:avLst/>
          </a:prstGeom>
          <a:noFill/>
        </p:spPr>
      </p:pic>
      <p:pic>
        <p:nvPicPr>
          <p:cNvPr id="5125" name="Picture 5" descr="C:\Users\SUMIT\Desktop\images\2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3657600"/>
            <a:ext cx="1524000" cy="3089190"/>
          </a:xfrm>
          <a:prstGeom prst="rect">
            <a:avLst/>
          </a:prstGeom>
          <a:noFill/>
        </p:spPr>
      </p:pic>
      <p:pic>
        <p:nvPicPr>
          <p:cNvPr id="5126" name="Picture 6" descr="C:\Users\SUMIT\Desktop\images\2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400" y="3505200"/>
            <a:ext cx="1588262" cy="3219450"/>
          </a:xfrm>
          <a:prstGeom prst="rect">
            <a:avLst/>
          </a:prstGeom>
          <a:noFill/>
        </p:spPr>
      </p:pic>
      <p:sp>
        <p:nvSpPr>
          <p:cNvPr id="16" name="Right Arrow 15"/>
          <p:cNvSpPr/>
          <p:nvPr/>
        </p:nvSpPr>
        <p:spPr>
          <a:xfrm>
            <a:off x="4114800" y="1905000"/>
            <a:ext cx="12954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463486">
            <a:off x="2582663" y="4050275"/>
            <a:ext cx="12954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791200" y="4800600"/>
            <a:ext cx="12954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734266" y="1630561"/>
            <a:ext cx="2133600" cy="38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  <a:r>
              <a:rPr kumimoji="0" lang="en-US" sz="11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Invite Button</a:t>
            </a:r>
            <a:endParaRPr kumimoji="0" lang="en-US" sz="11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 rot="1518165">
            <a:off x="1720317" y="4432698"/>
            <a:ext cx="2133600" cy="38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Individual Patient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5334000" y="5410200"/>
            <a:ext cx="2133600" cy="38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</a:t>
            </a:r>
            <a:r>
              <a:rPr lang="en-US" sz="1100" dirty="0" smtClean="0"/>
              <a:t>on Individual </a:t>
            </a:r>
            <a:r>
              <a:rPr kumimoji="0" lang="en-US" sz="11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Prescription</a:t>
            </a:r>
            <a:endParaRPr kumimoji="0" lang="en-US" sz="11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769441"/>
          </a:xfrm>
        </p:spPr>
        <p:txBody>
          <a:bodyPr>
            <a:normAutofit/>
          </a:bodyPr>
          <a:lstStyle/>
          <a:p>
            <a:r>
              <a:rPr lang="en-US" dirty="0" smtClean="0"/>
              <a:t>Report – Profile - Schedule Section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@www.healapp.in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19835771">
            <a:off x="1818808" y="2412332"/>
            <a:ext cx="12954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953000" y="2133600"/>
            <a:ext cx="11430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C:\Users\SUMIT\Desktop\images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590800"/>
            <a:ext cx="1663446" cy="3371850"/>
          </a:xfrm>
          <a:prstGeom prst="rect">
            <a:avLst/>
          </a:prstGeom>
          <a:noFill/>
        </p:spPr>
      </p:pic>
      <p:pic>
        <p:nvPicPr>
          <p:cNvPr id="6147" name="Picture 3" descr="C:\Users\SUMIT\Desktop\images\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143000"/>
            <a:ext cx="1428496" cy="2895600"/>
          </a:xfrm>
          <a:prstGeom prst="rect">
            <a:avLst/>
          </a:prstGeom>
          <a:noFill/>
        </p:spPr>
      </p:pic>
      <p:pic>
        <p:nvPicPr>
          <p:cNvPr id="6148" name="Picture 4" descr="C:\Users\SUMIT\Desktop\images\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914400"/>
            <a:ext cx="1447800" cy="2934730"/>
          </a:xfrm>
          <a:prstGeom prst="rect">
            <a:avLst/>
          </a:prstGeom>
          <a:noFill/>
        </p:spPr>
      </p:pic>
      <p:pic>
        <p:nvPicPr>
          <p:cNvPr id="6149" name="Picture 5" descr="C:\Users\SUMIT\Desktop\images\2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4114800"/>
            <a:ext cx="1295400" cy="2625811"/>
          </a:xfrm>
          <a:prstGeom prst="rect">
            <a:avLst/>
          </a:prstGeom>
          <a:noFill/>
        </p:spPr>
      </p:pic>
      <p:sp>
        <p:nvSpPr>
          <p:cNvPr id="14" name="Right Arrow 13"/>
          <p:cNvSpPr/>
          <p:nvPr/>
        </p:nvSpPr>
        <p:spPr>
          <a:xfrm>
            <a:off x="1988127" y="5133109"/>
            <a:ext cx="11430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50" name="Picture 6" descr="C:\Users\SUMIT\Desktop\images\1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1568" y="4038600"/>
            <a:ext cx="1373632" cy="2784389"/>
          </a:xfrm>
          <a:prstGeom prst="rect">
            <a:avLst/>
          </a:prstGeom>
          <a:noFill/>
        </p:spPr>
      </p:pic>
      <p:sp>
        <p:nvSpPr>
          <p:cNvPr id="16" name="Right Arrow 15"/>
          <p:cNvSpPr/>
          <p:nvPr/>
        </p:nvSpPr>
        <p:spPr>
          <a:xfrm>
            <a:off x="4724400" y="5029200"/>
            <a:ext cx="1143000" cy="609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4343400" y="1981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Change Filter Button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4114800" y="4648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Change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Schedule</a:t>
            </a:r>
            <a:r>
              <a:rPr kumimoji="0" lang="en-US" sz="11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Tab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1371600" y="4724400"/>
            <a:ext cx="21336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Profile Menu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 rot="19681725">
            <a:off x="1178423" y="2054189"/>
            <a:ext cx="21336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 Menu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122</Words>
  <Application>Microsoft Office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Registration and Forgot Password</vt:lpstr>
      <vt:lpstr>Login And Menu</vt:lpstr>
      <vt:lpstr>Appointment Section</vt:lpstr>
      <vt:lpstr>Patient Section</vt:lpstr>
      <vt:lpstr>Report – Profile - Schedule Section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SUMIT</dc:creator>
  <cp:lastModifiedBy>Win 10 Pro</cp:lastModifiedBy>
  <cp:revision>19</cp:revision>
  <dcterms:created xsi:type="dcterms:W3CDTF">2015-12-10T12:10:18Z</dcterms:created>
  <dcterms:modified xsi:type="dcterms:W3CDTF">2020-07-05T14:54:34Z</dcterms:modified>
</cp:coreProperties>
</file>